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9" r:id="rId5"/>
    <p:sldId id="286" r:id="rId6"/>
    <p:sldId id="285" r:id="rId7"/>
    <p:sldId id="260" r:id="rId8"/>
    <p:sldId id="278" r:id="rId9"/>
    <p:sldId id="275" r:id="rId10"/>
    <p:sldId id="287" r:id="rId11"/>
    <p:sldId id="276" r:id="rId12"/>
    <p:sldId id="284" r:id="rId13"/>
    <p:sldId id="282" r:id="rId14"/>
    <p:sldId id="277" r:id="rId15"/>
    <p:sldId id="280" r:id="rId16"/>
    <p:sldId id="281" r:id="rId17"/>
    <p:sldId id="283" r:id="rId18"/>
    <p:sldId id="258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625-0693-41C8-8F65-D60E5A8905A9}" type="datetimeFigureOut">
              <a:rPr lang="en-US" smtClean="0"/>
              <a:t>10/05/2018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12EC-4192-4952-8259-F4744E9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3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625-0693-41C8-8F65-D60E5A8905A9}" type="datetimeFigureOut">
              <a:rPr lang="en-US" smtClean="0"/>
              <a:t>10/05/2018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12EC-4192-4952-8259-F4744E9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4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625-0693-41C8-8F65-D60E5A8905A9}" type="datetimeFigureOut">
              <a:rPr lang="en-US" smtClean="0"/>
              <a:t>10/05/2018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12EC-4192-4952-8259-F4744E9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0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625-0693-41C8-8F65-D60E5A8905A9}" type="datetimeFigureOut">
              <a:rPr lang="en-US" smtClean="0"/>
              <a:t>10/05/2018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12EC-4192-4952-8259-F4744E9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5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625-0693-41C8-8F65-D60E5A8905A9}" type="datetimeFigureOut">
              <a:rPr lang="en-US" smtClean="0"/>
              <a:t>10/05/2018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12EC-4192-4952-8259-F4744E9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7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625-0693-41C8-8F65-D60E5A8905A9}" type="datetimeFigureOut">
              <a:rPr lang="en-US" smtClean="0"/>
              <a:t>10/05/2018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12EC-4192-4952-8259-F4744E9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3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625-0693-41C8-8F65-D60E5A8905A9}" type="datetimeFigureOut">
              <a:rPr lang="en-US" smtClean="0"/>
              <a:t>10/05/2018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12EC-4192-4952-8259-F4744E9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7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625-0693-41C8-8F65-D60E5A8905A9}" type="datetimeFigureOut">
              <a:rPr lang="en-US" smtClean="0"/>
              <a:t>10/05/2018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12EC-4192-4952-8259-F4744E9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2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625-0693-41C8-8F65-D60E5A8905A9}" type="datetimeFigureOut">
              <a:rPr lang="en-US" smtClean="0"/>
              <a:t>10/05/2018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12EC-4192-4952-8259-F4744E9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625-0693-41C8-8F65-D60E5A8905A9}" type="datetimeFigureOut">
              <a:rPr lang="en-US" smtClean="0"/>
              <a:t>10/05/2018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12EC-4192-4952-8259-F4744E9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9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625-0693-41C8-8F65-D60E5A8905A9}" type="datetimeFigureOut">
              <a:rPr lang="en-US" smtClean="0"/>
              <a:t>10/05/2018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12EC-4192-4952-8259-F4744E9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6625-0693-41C8-8F65-D60E5A8905A9}" type="datetimeFigureOut">
              <a:rPr lang="en-US" smtClean="0"/>
              <a:t>10/05/2018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C12EC-4192-4952-8259-F4744E9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2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SGYO – </a:t>
            </a:r>
            <a:r>
              <a:rPr lang="en-US" dirty="0" err="1" smtClean="0"/>
              <a:t>Yount</a:t>
            </a:r>
            <a:r>
              <a:rPr lang="en-US" dirty="0" smtClean="0"/>
              <a:t> Elevator Addition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WPVAR18-0007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70" y="457170"/>
            <a:ext cx="10574720" cy="59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96" y="0"/>
            <a:ext cx="94360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245" y="6379285"/>
            <a:ext cx="9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Floor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69" y="925110"/>
            <a:ext cx="4604365" cy="2238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62" y="3819821"/>
            <a:ext cx="4569972" cy="2567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7" y="268630"/>
            <a:ext cx="6747332" cy="379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92" y="0"/>
            <a:ext cx="9464353" cy="658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5" y="4284"/>
            <a:ext cx="9888330" cy="684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67" y="5916706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0" y="861654"/>
            <a:ext cx="11107700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09" y="0"/>
            <a:ext cx="10087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06" y="0"/>
            <a:ext cx="6209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403" y="320892"/>
            <a:ext cx="1127598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When considering the change in the front property line, we are only requesting a variance to the north side setback of 1.22’ for the wall of the elevator shaft, which is a reasonable accommodation under the fair housing act</a:t>
            </a:r>
          </a:p>
          <a:p>
            <a:r>
              <a:rPr lang="en-US" sz="2800" b="1" u="sng" dirty="0" smtClean="0"/>
              <a:t>Special Circumstance</a:t>
            </a:r>
            <a:endParaRPr lang="en-US" sz="2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Extremely steep lot as evidenced by NDOT providing over 29’ into the 50’ wide right of way to accommodate the structure necessary for access on the this 71% sloped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The 51% slope on the property where the remainder of the house rests causes the existing home to exceed TRPA allowable height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The width of the property is less than allowed by zoning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The CAB unanimously </a:t>
            </a:r>
            <a:r>
              <a:rPr lang="en-US" sz="2000" dirty="0" err="1" smtClean="0"/>
              <a:t>consideres</a:t>
            </a:r>
            <a:r>
              <a:rPr lang="en-US" sz="2000" dirty="0" smtClean="0"/>
              <a:t> this a hardship property because of all these items</a:t>
            </a:r>
            <a:endParaRPr lang="en-US" sz="2000" dirty="0"/>
          </a:p>
          <a:p>
            <a:r>
              <a:rPr lang="en-US" sz="2800" b="1" u="sng" dirty="0" smtClean="0"/>
              <a:t>No </a:t>
            </a:r>
            <a:r>
              <a:rPr lang="en-US" sz="2800" b="1" u="sng" dirty="0"/>
              <a:t>Special Privileges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There are 3’ to 1.5’ setbacks approved at 515 and 485 </a:t>
            </a:r>
            <a:r>
              <a:rPr lang="en-US" sz="2000" dirty="0" err="1" smtClean="0"/>
              <a:t>Gonowabie</a:t>
            </a:r>
            <a:r>
              <a:rPr lang="en-US" sz="2000" dirty="0" smtClean="0"/>
              <a:t> where elevators were added and these had deep excavations next to Forest Service property, unlike what we are proposing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Many of the 3&amp;4 story homes in the area have elevators</a:t>
            </a:r>
          </a:p>
          <a:p>
            <a:r>
              <a:rPr lang="en-US" sz="2800" b="1" u="sng" dirty="0"/>
              <a:t>No Detriment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There </a:t>
            </a:r>
            <a:r>
              <a:rPr lang="en-US" sz="2000" dirty="0"/>
              <a:t>will be heated gutters on the 8’ of eave adjacent to the </a:t>
            </a:r>
            <a:r>
              <a:rPr lang="en-US" sz="2000" dirty="0" smtClean="0"/>
              <a:t>Forest Service </a:t>
            </a:r>
            <a:r>
              <a:rPr lang="en-US" sz="2000" dirty="0"/>
              <a:t>lot to prevent snow </a:t>
            </a:r>
            <a:r>
              <a:rPr lang="en-US" sz="2000" dirty="0" smtClean="0"/>
              <a:t>fall and accumulation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71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84" y="0"/>
            <a:ext cx="9567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56" y="0"/>
            <a:ext cx="5324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4759" y="-1762873"/>
            <a:ext cx="5750511" cy="1057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700087"/>
            <a:ext cx="97155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60" y="283709"/>
            <a:ext cx="3088280" cy="6353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04" y="232011"/>
            <a:ext cx="3144672" cy="6469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" y="442762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Side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7663" y="442762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6599" y="0"/>
            <a:ext cx="5297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3349" y="-570035"/>
            <a:ext cx="6237165" cy="8071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5026" y="4765"/>
            <a:ext cx="118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Segment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0795" y="11316"/>
            <a:ext cx="118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Segment 2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711388" y="333483"/>
            <a:ext cx="1861073" cy="10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773495" y="355893"/>
            <a:ext cx="1041371" cy="1820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842535" y="1617044"/>
            <a:ext cx="125128" cy="3080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72165" y="1243707"/>
            <a:ext cx="92935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WALL IS 1.22’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FROM PL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70" y="0"/>
            <a:ext cx="95978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9398" y="6314739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Floor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224</Words>
  <Application>Microsoft Office PowerPoint</Application>
  <PresentationFormat>Custom</PresentationFormat>
  <Paragraphs>23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SGYO – Yount Elevator Addition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FPSN Snyder Appeal</dc:title>
  <dc:creator>Elise Fett</dc:creator>
  <cp:lastModifiedBy>donna fagan</cp:lastModifiedBy>
  <cp:revision>43</cp:revision>
  <cp:lastPrinted>2018-10-04T01:03:33Z</cp:lastPrinted>
  <dcterms:created xsi:type="dcterms:W3CDTF">2017-04-10T18:22:55Z</dcterms:created>
  <dcterms:modified xsi:type="dcterms:W3CDTF">2018-10-05T17:06:58Z</dcterms:modified>
</cp:coreProperties>
</file>